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6" r:id="rId3"/>
    <p:sldId id="271" r:id="rId4"/>
    <p:sldId id="272" r:id="rId5"/>
    <p:sldId id="273" r:id="rId6"/>
    <p:sldId id="274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4000" dirty="0" smtClean="0"/>
              <a:t>METTEZ</a:t>
            </a:r>
            <a:r>
              <a:rPr lang="en-US" sz="2700" dirty="0" smtClean="0"/>
              <a:t> </a:t>
            </a:r>
            <a:r>
              <a:rPr lang="en-US" sz="4000" dirty="0" err="1" smtClean="0"/>
              <a:t>dans</a:t>
            </a:r>
            <a:r>
              <a:rPr lang="en-US" sz="4000" dirty="0" smtClean="0"/>
              <a:t> un </a:t>
            </a:r>
            <a:r>
              <a:rPr lang="en-US" sz="4000" dirty="0" err="1" smtClean="0"/>
              <a:t>ordre</a:t>
            </a:r>
            <a:r>
              <a:rPr lang="en-US" sz="4000" dirty="0" smtClean="0"/>
              <a:t> </a:t>
            </a:r>
            <a:r>
              <a:rPr lang="en-US" sz="4000" dirty="0" err="1" smtClean="0"/>
              <a:t>logique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s’est levé et il a </a:t>
            </a:r>
            <a:r>
              <a:rPr lang="fr-FR" sz="2400" dirty="0"/>
              <a:t>suivi M. </a:t>
            </a:r>
            <a:r>
              <a:rPr lang="fr-FR" sz="2400" dirty="0" smtClean="0"/>
              <a:t>Sarno.</a:t>
            </a:r>
            <a:endParaRPr lang="fr-FR" sz="2400" dirty="0"/>
          </a:p>
          <a:p>
            <a:pPr marL="457200" indent="-457200">
              <a:buFont typeface="+mj-lt"/>
              <a:buAutoNum type="alphaU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s’est assis dans la salle de classe de M. </a:t>
            </a:r>
            <a:r>
              <a:rPr lang="fr-FR" sz="2400" dirty="0" smtClean="0"/>
              <a:t>Sarno.</a:t>
            </a:r>
            <a:endParaRPr lang="fr-FR" sz="2400" dirty="0" smtClean="0"/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C’était le dernier jour de classes et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se sentait triste parce qu’il n’allait plus voir M. </a:t>
            </a:r>
            <a:r>
              <a:rPr lang="fr-FR" sz="2400" dirty="0" smtClean="0"/>
              <a:t>Sarno.</a:t>
            </a:r>
            <a:endParaRPr lang="fr-FR" sz="2400" dirty="0" smtClean="0"/>
          </a:p>
          <a:p>
            <a:pPr marL="457200" indent="-457200">
              <a:buFont typeface="+mj-lt"/>
              <a:buAutoNum type="alphaU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a pleuré pendant 20 minutes.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dirty="0"/>
              <a:t>M. </a:t>
            </a:r>
            <a:r>
              <a:rPr lang="fr-FR" sz="2400" dirty="0" smtClean="0"/>
              <a:t>Sarno </a:t>
            </a:r>
            <a:r>
              <a:rPr lang="fr-FR" sz="2400" dirty="0"/>
              <a:t>n’a pas répondu.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/>
              <a:t>a crié, « Bonjour M. </a:t>
            </a:r>
            <a:r>
              <a:rPr lang="fr-FR" sz="2400" dirty="0" smtClean="0"/>
              <a:t>Sarno </a:t>
            </a:r>
            <a:r>
              <a:rPr lang="fr-FR" sz="2400" dirty="0" smtClean="0"/>
              <a:t>!</a:t>
            </a:r>
            <a:r>
              <a:rPr lang="fr-FR" sz="2400" dirty="0"/>
              <a:t> »</a:t>
            </a:r>
          </a:p>
          <a:p>
            <a:pPr marL="457200" indent="-457200">
              <a:buFont typeface="+mj-lt"/>
              <a:buAutoNum type="alphaUcPeriod"/>
            </a:pPr>
            <a:r>
              <a:rPr lang="fr-FR" sz="2400" dirty="0" smtClean="0"/>
              <a:t>Soudain,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a vu M. </a:t>
            </a:r>
            <a:r>
              <a:rPr lang="fr-FR" sz="2400" dirty="0" smtClean="0"/>
              <a:t>Sarno.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419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u="sng" dirty="0">
                <a:solidFill>
                  <a:srgbClr val="C00000"/>
                </a:solidFill>
              </a:rPr>
              <a:t>n’</a:t>
            </a:r>
            <a:r>
              <a:rPr lang="fr-FR" sz="4400" dirty="0"/>
              <a:t>allait </a:t>
            </a:r>
            <a:r>
              <a:rPr lang="fr-FR" sz="4400" u="sng" dirty="0">
                <a:solidFill>
                  <a:srgbClr val="C00000"/>
                </a:solidFill>
              </a:rPr>
              <a:t>plus</a:t>
            </a:r>
            <a:r>
              <a:rPr lang="fr-FR" sz="4400" dirty="0"/>
              <a:t> voir – </a:t>
            </a:r>
            <a:r>
              <a:rPr lang="fr-FR" sz="4400" dirty="0" err="1"/>
              <a:t>was</a:t>
            </a:r>
            <a:r>
              <a:rPr lang="fr-FR" sz="4400" dirty="0"/>
              <a:t> </a:t>
            </a:r>
            <a:r>
              <a:rPr lang="fr-FR" sz="4400" u="sng" dirty="0">
                <a:solidFill>
                  <a:srgbClr val="C00000"/>
                </a:solidFill>
              </a:rPr>
              <a:t>no longer</a:t>
            </a:r>
            <a:r>
              <a:rPr lang="fr-FR" sz="4400" dirty="0">
                <a:solidFill>
                  <a:srgbClr val="C00000"/>
                </a:solidFill>
              </a:rPr>
              <a:t> </a:t>
            </a:r>
            <a:r>
              <a:rPr lang="fr-FR" sz="4400" dirty="0" err="1"/>
              <a:t>going</a:t>
            </a:r>
            <a:r>
              <a:rPr lang="fr-FR" sz="4400" dirty="0"/>
              <a:t> to </a:t>
            </a:r>
            <a:r>
              <a:rPr lang="fr-FR" sz="4400" dirty="0" err="1"/>
              <a:t>see</a:t>
            </a:r>
            <a:endParaRPr lang="fr-FR" sz="4400" dirty="0"/>
          </a:p>
          <a:p>
            <a:pPr marL="0" indent="0">
              <a:buNone/>
            </a:pPr>
            <a:r>
              <a:rPr lang="fr-FR" sz="4400" dirty="0" smtClean="0"/>
              <a:t>s’est assis(e) – </a:t>
            </a:r>
            <a:r>
              <a:rPr lang="fr-FR" sz="4400" dirty="0" err="1" smtClean="0"/>
              <a:t>sat</a:t>
            </a:r>
            <a:r>
              <a:rPr lang="fr-FR" sz="4400" dirty="0" smtClean="0"/>
              <a:t> down</a:t>
            </a:r>
          </a:p>
          <a:p>
            <a:pPr marL="0" indent="0">
              <a:buNone/>
            </a:pPr>
            <a:r>
              <a:rPr lang="fr-FR" sz="4400" dirty="0" smtClean="0"/>
              <a:t>s’est levé(e) – </a:t>
            </a:r>
            <a:r>
              <a:rPr lang="fr-FR" sz="4400" dirty="0" err="1" smtClean="0"/>
              <a:t>got</a:t>
            </a:r>
            <a:r>
              <a:rPr lang="fr-FR" sz="4400" dirty="0" smtClean="0"/>
              <a:t> up</a:t>
            </a:r>
          </a:p>
          <a:p>
            <a:pPr marL="0" indent="0">
              <a:buNone/>
            </a:pPr>
            <a:r>
              <a:rPr lang="fr-FR" sz="4400" dirty="0" smtClean="0"/>
              <a:t>a suivi – </a:t>
            </a:r>
            <a:r>
              <a:rPr lang="fr-FR" sz="4400" dirty="0" err="1" smtClean="0"/>
              <a:t>followed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73611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fr-FR" sz="4900" dirty="0" smtClean="0"/>
              <a:t>Faisons du théâtre</a:t>
            </a:r>
            <a:endParaRPr lang="fr-F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905752"/>
            <a:ext cx="11653982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200" dirty="0" smtClean="0"/>
              <a:t>C’était le dernier jour de classes et </a:t>
            </a:r>
            <a:r>
              <a:rPr lang="fr-FR" sz="3200" dirty="0" err="1" smtClean="0"/>
              <a:t>Tahir</a:t>
            </a:r>
            <a:r>
              <a:rPr lang="fr-FR" sz="3200" dirty="0" smtClean="0"/>
              <a:t> </a:t>
            </a:r>
            <a:r>
              <a:rPr lang="fr-FR" sz="3200" dirty="0" smtClean="0"/>
              <a:t>se sentait très triste.  Il était triste parce qu’il n’allait plus voir son prof préféré, M. </a:t>
            </a:r>
            <a:r>
              <a:rPr lang="fr-FR" sz="3200" dirty="0" smtClean="0"/>
              <a:t>Sarno.  </a:t>
            </a:r>
            <a:r>
              <a:rPr lang="fr-FR" sz="3200" dirty="0" err="1" smtClean="0"/>
              <a:t>Tahir</a:t>
            </a:r>
            <a:r>
              <a:rPr lang="fr-FR" sz="3200" dirty="0" smtClean="0"/>
              <a:t> </a:t>
            </a:r>
            <a:r>
              <a:rPr lang="fr-FR" sz="3200" dirty="0" smtClean="0"/>
              <a:t>s’est assis dans la salle de classe de M. </a:t>
            </a:r>
            <a:r>
              <a:rPr lang="fr-FR" sz="3200" dirty="0" smtClean="0"/>
              <a:t>Sarno </a:t>
            </a:r>
            <a:r>
              <a:rPr lang="fr-FR" sz="3200" dirty="0" smtClean="0"/>
              <a:t>et il a pleuré pendant vingt minutes.  Soudain, il a vu M. </a:t>
            </a:r>
            <a:r>
              <a:rPr lang="fr-FR" sz="3200" dirty="0" smtClean="0"/>
              <a:t>Sarno </a:t>
            </a:r>
            <a:r>
              <a:rPr lang="fr-FR" sz="3200" dirty="0" smtClean="0"/>
              <a:t>et </a:t>
            </a:r>
            <a:r>
              <a:rPr lang="fr-FR" sz="3200" dirty="0" err="1" smtClean="0"/>
              <a:t>Tahir</a:t>
            </a:r>
            <a:r>
              <a:rPr lang="fr-FR" sz="3200" dirty="0" smtClean="0"/>
              <a:t> </a:t>
            </a:r>
            <a:r>
              <a:rPr lang="fr-FR" sz="3200" dirty="0" smtClean="0"/>
              <a:t>s’est levé.  Il a crié, « Bonjour, M. </a:t>
            </a:r>
            <a:r>
              <a:rPr lang="fr-FR" sz="3200" dirty="0" smtClean="0"/>
              <a:t>Sarno!</a:t>
            </a:r>
            <a:r>
              <a:rPr lang="fr-FR" sz="3200" dirty="0" smtClean="0"/>
              <a:t> » mais M. </a:t>
            </a:r>
            <a:r>
              <a:rPr lang="fr-FR" sz="3200" dirty="0" smtClean="0"/>
              <a:t>Sarno </a:t>
            </a:r>
            <a:r>
              <a:rPr lang="fr-FR" sz="3200" dirty="0" smtClean="0"/>
              <a:t>ne </a:t>
            </a:r>
            <a:r>
              <a:rPr lang="fr-FR" sz="3200" b="1" u="sng" dirty="0" smtClean="0">
                <a:solidFill>
                  <a:srgbClr val="C00000"/>
                </a:solidFill>
              </a:rPr>
              <a:t>lui</a:t>
            </a:r>
            <a:r>
              <a:rPr lang="fr-FR" sz="3200" dirty="0" smtClean="0"/>
              <a:t> a pas répondu.  Alors, </a:t>
            </a:r>
            <a:r>
              <a:rPr lang="fr-FR" sz="3200" dirty="0" err="1" smtClean="0"/>
              <a:t>Tahir</a:t>
            </a:r>
            <a:r>
              <a:rPr lang="fr-FR" sz="3200" dirty="0" smtClean="0"/>
              <a:t> </a:t>
            </a:r>
            <a:r>
              <a:rPr lang="fr-FR" sz="3200" dirty="0" smtClean="0"/>
              <a:t>s’est levé et il </a:t>
            </a:r>
            <a:r>
              <a:rPr lang="fr-FR" sz="3200" b="1" u="sng" dirty="0" smtClean="0">
                <a:solidFill>
                  <a:srgbClr val="C00000"/>
                </a:solidFill>
              </a:rPr>
              <a:t>l</a:t>
            </a:r>
            <a:r>
              <a:rPr lang="fr-FR" sz="3200" dirty="0" smtClean="0"/>
              <a:t>’a suivi. 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9606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Ticket de sortie - Exit ticket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u="sng" dirty="0" smtClean="0">
                <a:solidFill>
                  <a:srgbClr val="C00000"/>
                </a:solidFill>
              </a:rPr>
              <a:t>Write a </a:t>
            </a:r>
            <a:r>
              <a:rPr lang="fr-FR" sz="4400" u="sng" dirty="0" err="1" smtClean="0">
                <a:solidFill>
                  <a:srgbClr val="C00000"/>
                </a:solidFill>
              </a:rPr>
              <a:t>parallel</a:t>
            </a:r>
            <a:r>
              <a:rPr lang="fr-FR" sz="4400" u="sng" dirty="0" smtClean="0">
                <a:solidFill>
                  <a:srgbClr val="C00000"/>
                </a:solidFill>
              </a:rPr>
              <a:t> story </a:t>
            </a:r>
            <a:r>
              <a:rPr lang="fr-FR" sz="4400" u="sng" dirty="0" err="1" smtClean="0">
                <a:solidFill>
                  <a:srgbClr val="C00000"/>
                </a:solidFill>
              </a:rPr>
              <a:t>using</a:t>
            </a:r>
            <a:r>
              <a:rPr lang="fr-FR" sz="4400" u="sng" dirty="0" smtClean="0">
                <a:solidFill>
                  <a:srgbClr val="C00000"/>
                </a:solidFill>
              </a:rPr>
              <a:t> the key </a:t>
            </a:r>
            <a:r>
              <a:rPr lang="fr-FR" sz="4400" u="sng" dirty="0" err="1" smtClean="0">
                <a:solidFill>
                  <a:srgbClr val="C00000"/>
                </a:solidFill>
              </a:rPr>
              <a:t>words</a:t>
            </a:r>
            <a:r>
              <a:rPr lang="fr-FR" sz="4400" u="sng" dirty="0" smtClean="0">
                <a:solidFill>
                  <a:srgbClr val="C00000"/>
                </a:solidFill>
              </a:rPr>
              <a:t> on the </a:t>
            </a:r>
            <a:r>
              <a:rPr lang="fr-FR" sz="4400" u="sng" dirty="0" err="1" smtClean="0">
                <a:solidFill>
                  <a:srgbClr val="C00000"/>
                </a:solidFill>
              </a:rPr>
              <a:t>side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board</a:t>
            </a:r>
            <a:r>
              <a:rPr lang="fr-FR" sz="4400" u="sng" dirty="0" smtClean="0">
                <a:solidFill>
                  <a:srgbClr val="C00000"/>
                </a:solidFill>
              </a:rPr>
              <a:t>.  You </a:t>
            </a:r>
            <a:r>
              <a:rPr lang="fr-FR" sz="4400" u="sng" dirty="0" err="1" smtClean="0">
                <a:solidFill>
                  <a:srgbClr val="C00000"/>
                </a:solidFill>
              </a:rPr>
              <a:t>can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keep</a:t>
            </a:r>
            <a:r>
              <a:rPr lang="fr-FR" sz="4400" u="sng" dirty="0" smtClean="0">
                <a:solidFill>
                  <a:srgbClr val="C00000"/>
                </a:solidFill>
              </a:rPr>
              <a:t> a </a:t>
            </a:r>
            <a:r>
              <a:rPr lang="fr-FR" sz="4400" u="sng" dirty="0" err="1" smtClean="0">
                <a:solidFill>
                  <a:srgbClr val="C00000"/>
                </a:solidFill>
              </a:rPr>
              <a:t>similar</a:t>
            </a:r>
            <a:r>
              <a:rPr lang="fr-FR" sz="4400" u="sng" dirty="0" smtClean="0">
                <a:solidFill>
                  <a:srgbClr val="C00000"/>
                </a:solidFill>
              </a:rPr>
              <a:t> plot, but change the </a:t>
            </a:r>
            <a:r>
              <a:rPr lang="fr-FR" sz="4400" u="sng" dirty="0" err="1" smtClean="0">
                <a:solidFill>
                  <a:srgbClr val="C00000"/>
                </a:solidFill>
              </a:rPr>
              <a:t>names</a:t>
            </a:r>
            <a:r>
              <a:rPr lang="fr-FR" sz="4400" u="sng" dirty="0" smtClean="0">
                <a:solidFill>
                  <a:srgbClr val="C00000"/>
                </a:solidFill>
              </a:rPr>
              <a:t>, places, etc…or do </a:t>
            </a:r>
            <a:r>
              <a:rPr lang="fr-FR" sz="4400" u="sng" dirty="0" err="1" smtClean="0">
                <a:solidFill>
                  <a:srgbClr val="C00000"/>
                </a:solidFill>
              </a:rPr>
              <a:t>something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very</a:t>
            </a:r>
            <a:r>
              <a:rPr lang="fr-FR" sz="4400" u="sng" dirty="0" smtClean="0">
                <a:solidFill>
                  <a:srgbClr val="C00000"/>
                </a:solidFill>
              </a:rPr>
              <a:t> </a:t>
            </a:r>
            <a:r>
              <a:rPr lang="fr-FR" sz="4400" u="sng" dirty="0" err="1" smtClean="0">
                <a:solidFill>
                  <a:srgbClr val="C00000"/>
                </a:solidFill>
              </a:rPr>
              <a:t>different</a:t>
            </a:r>
            <a:r>
              <a:rPr lang="fr-FR" sz="4400" u="sng" dirty="0" smtClean="0">
                <a:solidFill>
                  <a:srgbClr val="C00000"/>
                </a:solidFill>
              </a:rPr>
              <a:t>, as long as </a:t>
            </a:r>
            <a:r>
              <a:rPr lang="fr-FR" sz="4400" u="sng" dirty="0" err="1" smtClean="0">
                <a:solidFill>
                  <a:srgbClr val="C00000"/>
                </a:solidFill>
              </a:rPr>
              <a:t>you</a:t>
            </a:r>
            <a:r>
              <a:rPr lang="fr-FR" sz="4400" u="sng" dirty="0" smtClean="0">
                <a:solidFill>
                  <a:srgbClr val="C00000"/>
                </a:solidFill>
              </a:rPr>
              <a:t> use the key phrases </a:t>
            </a:r>
            <a:r>
              <a:rPr lang="fr-FR" sz="4400" u="sng" dirty="0" err="1" smtClean="0">
                <a:solidFill>
                  <a:srgbClr val="C00000"/>
                </a:solidFill>
              </a:rPr>
              <a:t>from</a:t>
            </a:r>
            <a:r>
              <a:rPr lang="fr-FR" sz="4400" u="sng" dirty="0" smtClean="0">
                <a:solidFill>
                  <a:srgbClr val="C00000"/>
                </a:solidFill>
              </a:rPr>
              <a:t> the </a:t>
            </a:r>
            <a:r>
              <a:rPr lang="fr-FR" sz="4400" u="sng" dirty="0" err="1" smtClean="0">
                <a:solidFill>
                  <a:srgbClr val="C00000"/>
                </a:solidFill>
              </a:rPr>
              <a:t>board</a:t>
            </a:r>
            <a:r>
              <a:rPr lang="fr-FR" sz="4400" u="sng" dirty="0" smtClean="0">
                <a:solidFill>
                  <a:srgbClr val="C00000"/>
                </a:solidFill>
              </a:rPr>
              <a:t>.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7409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000" dirty="0" err="1" smtClean="0"/>
              <a:t>Écrivez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err="1" smtClean="0"/>
              <a:t>Répondez</a:t>
            </a:r>
            <a:r>
              <a:rPr lang="en-US" sz="4000" dirty="0" smtClean="0"/>
              <a:t> </a:t>
            </a:r>
            <a:r>
              <a:rPr lang="en-US" sz="4000" dirty="0" err="1" smtClean="0"/>
              <a:t>en</a:t>
            </a:r>
            <a:r>
              <a:rPr lang="en-US" sz="4000" dirty="0" smtClean="0"/>
              <a:t> phrases </a:t>
            </a:r>
            <a:r>
              <a:rPr lang="en-US" sz="4000" dirty="0" err="1" smtClean="0"/>
              <a:t>complètes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Pourquoi est-ce </a:t>
            </a:r>
            <a:r>
              <a:rPr lang="fr-FR" sz="2400" dirty="0" smtClean="0"/>
              <a:t>que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se sentait triste?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n’allait plus voir qui?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Où est-ce que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s’est assis?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Qu’est-ce que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a fait quand il a vu M. </a:t>
            </a:r>
            <a:r>
              <a:rPr lang="fr-FR" sz="2400" dirty="0" smtClean="0"/>
              <a:t>Sarno?</a:t>
            </a:r>
            <a:endParaRPr lang="fr-FR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a suivi M. </a:t>
            </a:r>
            <a:r>
              <a:rPr lang="fr-FR" sz="2400" dirty="0" smtClean="0"/>
              <a:t>Sarno, </a:t>
            </a:r>
            <a:r>
              <a:rPr lang="fr-FR" sz="2400" dirty="0" smtClean="0"/>
              <a:t>ou M. </a:t>
            </a:r>
            <a:r>
              <a:rPr lang="fr-FR" sz="2400" dirty="0" smtClean="0"/>
              <a:t>Sarno </a:t>
            </a:r>
            <a:r>
              <a:rPr lang="fr-FR" sz="2400" dirty="0" smtClean="0"/>
              <a:t>a suivi </a:t>
            </a:r>
            <a:r>
              <a:rPr lang="fr-FR" sz="2400" dirty="0" err="1" smtClean="0"/>
              <a:t>Tahir</a:t>
            </a:r>
            <a:r>
              <a:rPr lang="fr-FR" sz="2400" dirty="0" smtClean="0"/>
              <a:t>?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31756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4000" dirty="0" err="1" smtClean="0"/>
              <a:t>Répondez</a:t>
            </a:r>
            <a:r>
              <a:rPr lang="en-US" sz="4000" dirty="0" smtClean="0"/>
              <a:t> </a:t>
            </a:r>
            <a:r>
              <a:rPr lang="en-US" sz="4000" dirty="0" err="1" smtClean="0"/>
              <a:t>en</a:t>
            </a:r>
            <a:r>
              <a:rPr lang="en-US" sz="4000" dirty="0" smtClean="0"/>
              <a:t> phrases </a:t>
            </a:r>
            <a:r>
              <a:rPr lang="en-US" sz="4000" dirty="0" err="1" smtClean="0"/>
              <a:t>complètes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se sentait triste parce que c’était le dernier jour de classes et il n’allait plus voir M. Hat.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Il n’allait plus voir M. </a:t>
            </a:r>
            <a:r>
              <a:rPr lang="fr-FR" sz="2400" dirty="0" smtClean="0"/>
              <a:t>Sarno.</a:t>
            </a:r>
            <a:endParaRPr lang="fr-FR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s’est assis dans la salle de classe de M. </a:t>
            </a:r>
            <a:r>
              <a:rPr lang="fr-FR" sz="2400" dirty="0" smtClean="0"/>
              <a:t>Sarno.</a:t>
            </a:r>
            <a:endParaRPr lang="fr-FR" sz="24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smtClean="0"/>
              <a:t>Quand il a vu M. </a:t>
            </a:r>
            <a:r>
              <a:rPr lang="fr-FR" sz="2400" dirty="0" smtClean="0"/>
              <a:t>Sarno,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a dit bonjour.  M. </a:t>
            </a:r>
            <a:r>
              <a:rPr lang="fr-FR" sz="2400" dirty="0" smtClean="0"/>
              <a:t>Sarno </a:t>
            </a:r>
            <a:r>
              <a:rPr lang="fr-FR" sz="2400" dirty="0" smtClean="0"/>
              <a:t>ne lui a pas répondu, alors, </a:t>
            </a: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s’est levé et il l’a suivi.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400" dirty="0" err="1" smtClean="0"/>
              <a:t>Tahir</a:t>
            </a:r>
            <a:r>
              <a:rPr lang="fr-FR" sz="2400" dirty="0" smtClean="0"/>
              <a:t> </a:t>
            </a:r>
            <a:r>
              <a:rPr lang="fr-FR" sz="2400" dirty="0" smtClean="0"/>
              <a:t>a suivi M. </a:t>
            </a:r>
            <a:r>
              <a:rPr lang="fr-FR" sz="2400" dirty="0" smtClean="0"/>
              <a:t>Sarno.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06637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Je ne suis pas prêt(e)  </a:t>
            </a:r>
            <a:r>
              <a:rPr lang="fr-FR" sz="4400" dirty="0" smtClean="0">
                <a:solidFill>
                  <a:srgbClr val="C00000"/>
                </a:solidFill>
              </a:rPr>
              <a:t>I </a:t>
            </a:r>
            <a:r>
              <a:rPr lang="fr-FR" sz="4400" dirty="0" err="1" smtClean="0">
                <a:solidFill>
                  <a:srgbClr val="C00000"/>
                </a:solidFill>
              </a:rPr>
              <a:t>am</a:t>
            </a:r>
            <a:r>
              <a:rPr lang="fr-FR" sz="4400" dirty="0" smtClean="0">
                <a:solidFill>
                  <a:srgbClr val="C00000"/>
                </a:solidFill>
              </a:rPr>
              <a:t> not </a:t>
            </a:r>
            <a:r>
              <a:rPr lang="fr-FR" sz="4400" dirty="0" err="1" smtClean="0">
                <a:solidFill>
                  <a:srgbClr val="C00000"/>
                </a:solidFill>
              </a:rPr>
              <a:t>ready</a:t>
            </a:r>
            <a:endParaRPr lang="fr-FR" sz="4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sz="4400" dirty="0" smtClean="0"/>
              <a:t>Quand est-ce que tu dis ça?</a:t>
            </a:r>
          </a:p>
          <a:p>
            <a:pPr marL="0" indent="0">
              <a:buNone/>
            </a:pPr>
            <a:r>
              <a:rPr lang="fr-FR" sz="4400" dirty="0" smtClean="0"/>
              <a:t>Moi, je dis ça quand je me lève le matin! </a:t>
            </a:r>
          </a:p>
          <a:p>
            <a:pPr marL="0" indent="0">
              <a:buNone/>
            </a:pP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72817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fr-FR" sz="4000" dirty="0" smtClean="0"/>
              <a:t>LA Société honoraire de français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r>
              <a:rPr lang="fr-FR" sz="3600" dirty="0" smtClean="0"/>
              <a:t>Are </a:t>
            </a:r>
            <a:r>
              <a:rPr lang="fr-FR" sz="3600" dirty="0" err="1" smtClean="0"/>
              <a:t>you</a:t>
            </a:r>
            <a:r>
              <a:rPr lang="fr-FR" sz="3600" dirty="0" smtClean="0"/>
              <a:t> a junior or senior in French 3 or 4?</a:t>
            </a:r>
          </a:p>
          <a:p>
            <a:r>
              <a:rPr lang="fr-FR" sz="3600" dirty="0" smtClean="0"/>
              <a:t>Do </a:t>
            </a:r>
            <a:r>
              <a:rPr lang="fr-FR" sz="3600" dirty="0" err="1" smtClean="0"/>
              <a:t>you</a:t>
            </a:r>
            <a:r>
              <a:rPr lang="fr-FR" sz="3600" dirty="0" smtClean="0"/>
              <a:t> have a cumulative French </a:t>
            </a:r>
            <a:r>
              <a:rPr lang="fr-FR" sz="3600" dirty="0" err="1" smtClean="0"/>
              <a:t>average</a:t>
            </a:r>
            <a:r>
              <a:rPr lang="fr-FR" sz="3600" dirty="0" smtClean="0"/>
              <a:t> of 92 or </a:t>
            </a:r>
            <a:r>
              <a:rPr lang="fr-FR" sz="3600" dirty="0" err="1" smtClean="0"/>
              <a:t>higher</a:t>
            </a:r>
            <a:r>
              <a:rPr lang="fr-FR" sz="3600" dirty="0" smtClean="0"/>
              <a:t>?</a:t>
            </a:r>
          </a:p>
          <a:p>
            <a:r>
              <a:rPr lang="fr-FR" sz="3600" dirty="0" smtClean="0"/>
              <a:t>Do </a:t>
            </a:r>
            <a:r>
              <a:rPr lang="fr-FR" sz="3600" dirty="0" err="1" smtClean="0"/>
              <a:t>you</a:t>
            </a:r>
            <a:r>
              <a:rPr lang="fr-FR" sz="3600" dirty="0" smtClean="0"/>
              <a:t> have an </a:t>
            </a:r>
            <a:r>
              <a:rPr lang="fr-FR" sz="3600" dirty="0" err="1" smtClean="0"/>
              <a:t>overall</a:t>
            </a:r>
            <a:r>
              <a:rPr lang="fr-FR" sz="3600" dirty="0" smtClean="0"/>
              <a:t> GPA of 3.0 or </a:t>
            </a:r>
            <a:r>
              <a:rPr lang="fr-FR" sz="3600" dirty="0" err="1" smtClean="0"/>
              <a:t>higher</a:t>
            </a:r>
            <a:r>
              <a:rPr lang="fr-FR" sz="3600" dirty="0" smtClean="0"/>
              <a:t>?</a:t>
            </a:r>
          </a:p>
          <a:p>
            <a:r>
              <a:rPr lang="fr-FR" sz="3600" dirty="0" smtClean="0"/>
              <a:t>Are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willing</a:t>
            </a:r>
            <a:r>
              <a:rPr lang="fr-FR" sz="3600" dirty="0" smtClean="0"/>
              <a:t> to do a service </a:t>
            </a:r>
            <a:r>
              <a:rPr lang="fr-FR" sz="3600" dirty="0" err="1" smtClean="0"/>
              <a:t>event</a:t>
            </a:r>
            <a:r>
              <a:rPr lang="fr-FR" sz="3600" dirty="0" smtClean="0"/>
              <a:t> on </a:t>
            </a:r>
            <a:r>
              <a:rPr lang="fr-FR" sz="3600" dirty="0" err="1" smtClean="0"/>
              <a:t>behalf</a:t>
            </a:r>
            <a:r>
              <a:rPr lang="fr-FR" sz="3600" dirty="0" smtClean="0"/>
              <a:t> of French Club?</a:t>
            </a:r>
          </a:p>
          <a:p>
            <a:pPr marL="457200" indent="-457200">
              <a:buAutoNum type="arabicPeriod"/>
            </a:pPr>
            <a:endParaRPr lang="fr-FR" sz="1600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24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208" t="9375" r="24018" b="21307"/>
          <a:stretch/>
        </p:blipFill>
        <p:spPr>
          <a:xfrm>
            <a:off x="2421398" y="360219"/>
            <a:ext cx="8163476" cy="59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2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8822</TotalTime>
  <Words>430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Gill Sans MT</vt:lpstr>
      <vt:lpstr>Gallery</vt:lpstr>
      <vt:lpstr>LA CLOCHETTE METTEZ dans un ordre logique</vt:lpstr>
      <vt:lpstr>VOCABULAIRE</vt:lpstr>
      <vt:lpstr>Faisons du théâtre</vt:lpstr>
      <vt:lpstr>Ticket de sortie - Exit ticket</vt:lpstr>
      <vt:lpstr>Écrivez Répondez en phrases complètes</vt:lpstr>
      <vt:lpstr>LA CLOCHETTE Répondez en phrases complètes</vt:lpstr>
      <vt:lpstr>VOCABULAIRE</vt:lpstr>
      <vt:lpstr>LA Société honoraire de français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26</cp:revision>
  <dcterms:created xsi:type="dcterms:W3CDTF">2016-11-15T11:54:19Z</dcterms:created>
  <dcterms:modified xsi:type="dcterms:W3CDTF">2016-12-07T16:26:55Z</dcterms:modified>
</cp:coreProperties>
</file>